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C01EA8-7894-44B0-B27D-CDB6E9DC1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B2E1C63-61BA-493D-99BD-65F3E7A14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6E88638-865E-48CF-A0DB-B130FC4E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F789F5C-F1DC-4807-B293-0ABD52700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FC5DBD6-6E55-4F3D-A20C-6A8095A9E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8877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19CC0D-FACB-48A3-BEED-1969055B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11FA668-2755-460B-BF63-0E0AF3347A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4F38B9E-64B6-4261-AE24-0F0B0E25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35567D-D4FD-4F69-BE6A-2446839E5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AD4AA03-24FD-40AE-89DE-475F73541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90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91CF598-4230-417A-9E75-0097B89006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7DD7690-87DB-4EF1-B0C7-BDAF3A13A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22718B5-0D6F-48EA-B11B-AA6424759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E5EC6B-6682-4FE3-B231-1D4738FF7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524797-6883-441C-B8D9-56659206C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5732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01F895-D87D-4D9D-9CBB-806ECE9E8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E32380E-ECD2-4B18-8AC5-DB99F85AD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DAF224-BFED-4B28-A2F5-2F7899FE8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B27A78-1747-4F8A-A7D8-407D1ECDC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A286AD-FF7D-44E4-8A81-B74F5B770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951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50695A-24E8-4391-8135-B85DAEC4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21D5A6-2760-45EF-981F-9142B46441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1448D57-105B-470C-A7CB-DCF719EFD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5F5B44-EE31-427B-809D-5807D4F2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022443-2F58-47DC-AF50-2DBD09482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472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2674A9-7ADA-4DA1-9D4F-4404C626A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5DDD590-56FE-4310-B28B-526E92A702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093D5FD-E129-4FD4-86FB-1436C79285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8576083-A0A6-48C4-8EA9-8C51A4951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33B2FEF-8BCB-484E-83FE-9FA084CF6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051048F-0211-4E9A-96FC-7F5E6BC9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5780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50860B-6A1C-41F0-9143-91846FFB6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EFFDD7B-5F90-4378-9D59-7B2BB5C16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14B9677-A34E-4F1E-B6C9-FC8F75E14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4C3E7F4-580B-46F0-AE30-2C4C59675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28C82B9-C9C6-42E3-8705-B53E123682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9D87AE0-D260-45CE-8DD3-214BFCC4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78819D4-30F9-46D2-9DEA-0D7639F8E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4F0D645-F4E3-42E3-A3DA-CC7ED9B64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271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26E5D7-2220-4E2B-8191-5EAC9BAA6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84D4706-0B31-467C-ADF2-7670AFF07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0B1812C-94D0-411E-827C-8C2B8B44C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25B99FC-06C7-44A6-AA05-C3AE88CA7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993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9AC9C38-4FAE-4F52-820A-F8E9E3FC9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57579F2-293D-4896-8E7B-B03F75E7A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ABE9E51-9C30-4760-8809-3D6F1A75A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274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EDD4D2-41C7-4A66-A929-F9F6567C3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0A0DD21-8197-4792-864C-1E33EAF28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BE8B102-331E-4DB3-ABB6-ABD90AE46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367B2A3-5854-41CA-8511-FEE90F286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DC6A04D-6C30-4BD2-AEFE-A5C6F3208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B6329B9-10BC-4175-A523-3C47BAD3C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995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E5E8D9-C699-415B-9855-29B408C5F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E110CCE-F594-4E6B-B3BD-D13DFB1A9F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2A3368F-ACF8-4249-A9F4-9187991E2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1220F70-AA75-427A-A115-12AB6DE1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18B38A4-5CBF-40F0-BBD0-1A8C10D8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3DA014C-9C49-459C-BB35-4315A6361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789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2187B1E-2748-4C8C-B00D-C722A8126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477174-02E9-4D15-A63E-58551F020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0206229-1449-46B6-88AA-F03B955A68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86BBA-0AF1-4C51-82C1-F1EFCB525D91}" type="datetimeFigureOut">
              <a:rPr lang="en-AU" smtClean="0"/>
              <a:t>10/04/2019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F1F6A7-7AE4-4F39-A1B6-746D9986C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4E47C14-6309-4D41-ACF9-6EA1DE5D9D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6C487-9FFE-4A44-92C4-32C3EF1CEEB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539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C816030-5239-488D-A42A-27FD1BE125EC}"/>
              </a:ext>
            </a:extLst>
          </p:cNvPr>
          <p:cNvSpPr/>
          <p:nvPr/>
        </p:nvSpPr>
        <p:spPr>
          <a:xfrm>
            <a:off x="438150" y="333375"/>
            <a:ext cx="11306175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AU" sz="2000" dirty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OUR COMMUNITY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9F651A8-27F5-4D59-99D8-567DA3956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0905" y="2068454"/>
            <a:ext cx="5810445" cy="34893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A1C6802-C5CC-4665-A772-BF757B9208DD}"/>
              </a:ext>
            </a:extLst>
          </p:cNvPr>
          <p:cNvSpPr txBox="1"/>
          <p:nvPr/>
        </p:nvSpPr>
        <p:spPr>
          <a:xfrm>
            <a:off x="700121" y="1105906"/>
            <a:ext cx="7694639" cy="127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There are 3,720 families with Dependent Children in Belrose, Frenchs Forest &amp; Davidson.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Only 16% are families where 1 parent does not work.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36% are families where all parents work full time.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46% are families 1 parent works part time.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2AEA5A7-62FA-4FCB-A7ED-39DD7BDC9538}"/>
              </a:ext>
            </a:extLst>
          </p:cNvPr>
          <p:cNvSpPr txBox="1"/>
          <p:nvPr/>
        </p:nvSpPr>
        <p:spPr>
          <a:xfrm>
            <a:off x="700121" y="3511051"/>
            <a:ext cx="47271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Mimosa has 367 families.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Mimosa accounts for 10% of all local families*.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23% of Mimosa families responded.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2106460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C816030-5239-488D-A42A-27FD1BE125EC}"/>
              </a:ext>
            </a:extLst>
          </p:cNvPr>
          <p:cNvSpPr/>
          <p:nvPr/>
        </p:nvSpPr>
        <p:spPr>
          <a:xfrm>
            <a:off x="438150" y="333375"/>
            <a:ext cx="11306175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AU" sz="2000" dirty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P&amp;C FOCUS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A1C6802-C5CC-4665-A772-BF757B9208DD}"/>
              </a:ext>
            </a:extLst>
          </p:cNvPr>
          <p:cNvSpPr txBox="1"/>
          <p:nvPr/>
        </p:nvSpPr>
        <p:spPr>
          <a:xfrm>
            <a:off x="1014446" y="1229731"/>
            <a:ext cx="7694639" cy="1597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The majority of parents believe the P&amp;C should focus on…..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Classroom resources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School Facilities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Educational Outcomes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Student Well-being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D1B4163-0359-44F6-960D-002A6AA85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775" y="2323782"/>
            <a:ext cx="6858000" cy="246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417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C816030-5239-488D-A42A-27FD1BE125EC}"/>
              </a:ext>
            </a:extLst>
          </p:cNvPr>
          <p:cNvSpPr/>
          <p:nvPr/>
        </p:nvSpPr>
        <p:spPr>
          <a:xfrm>
            <a:off x="438150" y="333375"/>
            <a:ext cx="11306175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AU" sz="2000" dirty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SPECIFICALLY………..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A1C6802-C5CC-4665-A772-BF757B9208DD}"/>
              </a:ext>
            </a:extLst>
          </p:cNvPr>
          <p:cNvSpPr txBox="1"/>
          <p:nvPr/>
        </p:nvSpPr>
        <p:spPr>
          <a:xfrm>
            <a:off x="1014446" y="1229731"/>
            <a:ext cx="7694639" cy="192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When prompted, Parents prioritise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Staff Professional Development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School Environment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Shade Sail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Outdoor Seating by Oval*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Literary Resources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5FF05CB-7A1F-41BD-B681-B788952509B9}"/>
              </a:ext>
            </a:extLst>
          </p:cNvPr>
          <p:cNvSpPr txBox="1"/>
          <p:nvPr/>
        </p:nvSpPr>
        <p:spPr>
          <a:xfrm>
            <a:off x="1014446" y="3827674"/>
            <a:ext cx="9120154" cy="1597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But unprompted, Parents prioritise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Veggie Gardens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Educational Programs that focus on STEM &amp; Technology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Support &amp; Development for Teachers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Improved Before School Experience (Supervision, Early Notification for ‘Absence, Better Drop Off Area)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688873C-7BF6-4C7C-97F3-A4FF7AF5D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972" y="1100952"/>
            <a:ext cx="6401355" cy="31701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F05F56B-465B-4FB4-AEC2-D52EA8987E5C}"/>
              </a:ext>
            </a:extLst>
          </p:cNvPr>
          <p:cNvSpPr txBox="1"/>
          <p:nvPr/>
        </p:nvSpPr>
        <p:spPr>
          <a:xfrm>
            <a:off x="552313" y="6079093"/>
            <a:ext cx="5669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i="1" dirty="0"/>
              <a:t>* Oval Seating and Music Room were prompted in the open-ended question</a:t>
            </a:r>
          </a:p>
        </p:txBody>
      </p:sp>
    </p:spTree>
    <p:extLst>
      <p:ext uri="{BB962C8B-B14F-4D97-AF65-F5344CB8AC3E}">
        <p14:creationId xmlns:p14="http://schemas.microsoft.com/office/powerpoint/2010/main" val="140785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C816030-5239-488D-A42A-27FD1BE125EC}"/>
              </a:ext>
            </a:extLst>
          </p:cNvPr>
          <p:cNvSpPr/>
          <p:nvPr/>
        </p:nvSpPr>
        <p:spPr>
          <a:xfrm>
            <a:off x="438150" y="333375"/>
            <a:ext cx="11306175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AU" sz="2000" dirty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PLENTY OF GREAT FUNDRAISING IDEAS………..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5FF05CB-7A1F-41BD-B681-B788952509B9}"/>
              </a:ext>
            </a:extLst>
          </p:cNvPr>
          <p:cNvSpPr txBox="1"/>
          <p:nvPr/>
        </p:nvSpPr>
        <p:spPr>
          <a:xfrm>
            <a:off x="833471" y="3344325"/>
            <a:ext cx="15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Fireworks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3291F1F-D097-478A-AD3A-651384940351}"/>
              </a:ext>
            </a:extLst>
          </p:cNvPr>
          <p:cNvSpPr txBox="1"/>
          <p:nvPr/>
        </p:nvSpPr>
        <p:spPr>
          <a:xfrm>
            <a:off x="919196" y="4418224"/>
            <a:ext cx="15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Trivia Night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3DDF7FE-48AF-456C-BAD9-81E515CA5ACE}"/>
              </a:ext>
            </a:extLst>
          </p:cNvPr>
          <p:cNvSpPr txBox="1"/>
          <p:nvPr/>
        </p:nvSpPr>
        <p:spPr>
          <a:xfrm>
            <a:off x="3474206" y="2432895"/>
            <a:ext cx="1538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Corporate Sponsorship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5D6325D-A251-47CF-9E3F-08663190A2BA}"/>
              </a:ext>
            </a:extLst>
          </p:cNvPr>
          <p:cNvSpPr txBox="1"/>
          <p:nvPr/>
        </p:nvSpPr>
        <p:spPr>
          <a:xfrm>
            <a:off x="8277116" y="1436899"/>
            <a:ext cx="1538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Additional Parent Funding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C26C98F-46A9-400E-8734-2075BCF442AA}"/>
              </a:ext>
            </a:extLst>
          </p:cNvPr>
          <p:cNvSpPr txBox="1"/>
          <p:nvPr/>
        </p:nvSpPr>
        <p:spPr>
          <a:xfrm>
            <a:off x="7738987" y="3553308"/>
            <a:ext cx="1538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Government Grants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D2CA65D-4D48-4D16-8EDA-716E663A42A1}"/>
              </a:ext>
            </a:extLst>
          </p:cNvPr>
          <p:cNvSpPr txBox="1"/>
          <p:nvPr/>
        </p:nvSpPr>
        <p:spPr>
          <a:xfrm>
            <a:off x="4090954" y="5319056"/>
            <a:ext cx="15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Sausage Sizzles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3B5399E-4848-4DCE-B4AF-9C915348FBDF}"/>
              </a:ext>
            </a:extLst>
          </p:cNvPr>
          <p:cNvSpPr txBox="1"/>
          <p:nvPr/>
        </p:nvSpPr>
        <p:spPr>
          <a:xfrm>
            <a:off x="8743841" y="2221335"/>
            <a:ext cx="15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Market Days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ADEA60F-91D0-41CA-8B83-CFE00DCC9473}"/>
              </a:ext>
            </a:extLst>
          </p:cNvPr>
          <p:cNvSpPr txBox="1"/>
          <p:nvPr/>
        </p:nvSpPr>
        <p:spPr>
          <a:xfrm>
            <a:off x="9210566" y="3005771"/>
            <a:ext cx="15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Named Pavers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9DAD187-C5C6-46AE-ABF1-106380F5F5F2}"/>
              </a:ext>
            </a:extLst>
          </p:cNvPr>
          <p:cNvSpPr txBox="1"/>
          <p:nvPr/>
        </p:nvSpPr>
        <p:spPr>
          <a:xfrm>
            <a:off x="919196" y="2058034"/>
            <a:ext cx="1538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Market Vendors @ Fireworks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95EE98-CC98-4007-A28C-832A0D772DD4}"/>
              </a:ext>
            </a:extLst>
          </p:cNvPr>
          <p:cNvSpPr txBox="1"/>
          <p:nvPr/>
        </p:nvSpPr>
        <p:spPr>
          <a:xfrm>
            <a:off x="5881436" y="1452601"/>
            <a:ext cx="1538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Food Days in School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7551195-DBF4-4A48-81B8-483D14541E3A}"/>
              </a:ext>
            </a:extLst>
          </p:cNvPr>
          <p:cNvSpPr txBox="1"/>
          <p:nvPr/>
        </p:nvSpPr>
        <p:spPr>
          <a:xfrm>
            <a:off x="2904731" y="1369667"/>
            <a:ext cx="1538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Parent Events Outside School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55E9B24-46CE-4643-A750-2ADFCA47261D}"/>
              </a:ext>
            </a:extLst>
          </p:cNvPr>
          <p:cNvSpPr txBox="1"/>
          <p:nvPr/>
        </p:nvSpPr>
        <p:spPr>
          <a:xfrm>
            <a:off x="3321827" y="3735165"/>
            <a:ext cx="1538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Paid for Shows in School Hall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0A466C6-CEE3-4FD0-A297-2C560715E5A6}"/>
              </a:ext>
            </a:extLst>
          </p:cNvPr>
          <p:cNvSpPr txBox="1"/>
          <p:nvPr/>
        </p:nvSpPr>
        <p:spPr>
          <a:xfrm>
            <a:off x="9277241" y="4914753"/>
            <a:ext cx="15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Walk-a-Thon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9B7C5E4-2076-47D0-A152-2F2CC1FFD33C}"/>
              </a:ext>
            </a:extLst>
          </p:cNvPr>
          <p:cNvSpPr txBox="1"/>
          <p:nvPr/>
        </p:nvSpPr>
        <p:spPr>
          <a:xfrm>
            <a:off x="5436377" y="3193462"/>
            <a:ext cx="15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More Raffles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772F728-6723-4F8B-9B39-9A20BF7A8316}"/>
              </a:ext>
            </a:extLst>
          </p:cNvPr>
          <p:cNvSpPr txBox="1"/>
          <p:nvPr/>
        </p:nvSpPr>
        <p:spPr>
          <a:xfrm>
            <a:off x="6348161" y="4482071"/>
            <a:ext cx="15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solidFill>
                  <a:schemeClr val="accent6">
                    <a:lumMod val="50000"/>
                  </a:schemeClr>
                </a:solidFill>
              </a:rPr>
              <a:t>Read-a-Thons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65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C816030-5239-488D-A42A-27FD1BE125EC}"/>
              </a:ext>
            </a:extLst>
          </p:cNvPr>
          <p:cNvSpPr/>
          <p:nvPr/>
        </p:nvSpPr>
        <p:spPr>
          <a:xfrm>
            <a:off x="442912" y="371475"/>
            <a:ext cx="11306175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AU" sz="2000" dirty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BUT WITH ONLY 31% OF PARENTS PREPARED TO VOLUNTEER…….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xmlns="" id="{E39A2521-13FA-4443-A172-C70BA62FA879}"/>
              </a:ext>
            </a:extLst>
          </p:cNvPr>
          <p:cNvCxnSpPr/>
          <p:nvPr/>
        </p:nvCxnSpPr>
        <p:spPr>
          <a:xfrm flipV="1">
            <a:off x="1905000" y="1314450"/>
            <a:ext cx="0" cy="4000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B7317818-EE9C-4855-89BB-4849452C4AD2}"/>
              </a:ext>
            </a:extLst>
          </p:cNvPr>
          <p:cNvCxnSpPr>
            <a:cxnSpLocks/>
          </p:cNvCxnSpPr>
          <p:nvPr/>
        </p:nvCxnSpPr>
        <p:spPr>
          <a:xfrm>
            <a:off x="1905000" y="5314950"/>
            <a:ext cx="816292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B00882C-1D68-4F77-BD43-0D98B4103611}"/>
              </a:ext>
            </a:extLst>
          </p:cNvPr>
          <p:cNvSpPr txBox="1"/>
          <p:nvPr/>
        </p:nvSpPr>
        <p:spPr>
          <a:xfrm>
            <a:off x="1212504" y="1460211"/>
            <a:ext cx="461665" cy="357014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dirty="0">
                <a:solidFill>
                  <a:schemeClr val="accent6">
                    <a:lumMod val="50000"/>
                  </a:schemeClr>
                </a:solidFill>
              </a:rPr>
              <a:t>PARENT/COMMUNITY ENGAGEMENT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31AB8EA-45DF-4385-B0FA-A89DA113998E}"/>
              </a:ext>
            </a:extLst>
          </p:cNvPr>
          <p:cNvSpPr txBox="1"/>
          <p:nvPr/>
        </p:nvSpPr>
        <p:spPr>
          <a:xfrm>
            <a:off x="4884344" y="5344597"/>
            <a:ext cx="277159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AU" dirty="0">
                <a:solidFill>
                  <a:schemeClr val="accent6">
                    <a:lumMod val="50000"/>
                  </a:schemeClr>
                </a:solidFill>
              </a:rPr>
              <a:t>VOLUNTEER REQUIREMENT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B3320462-92FB-46A0-A418-E80BA31B434C}"/>
              </a:ext>
            </a:extLst>
          </p:cNvPr>
          <p:cNvSpPr/>
          <p:nvPr/>
        </p:nvSpPr>
        <p:spPr>
          <a:xfrm>
            <a:off x="2185065" y="4064597"/>
            <a:ext cx="1248248" cy="117700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Corporate Sponsorship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DE4142DC-958D-4ABC-9A8C-3BE91DA2D71C}"/>
              </a:ext>
            </a:extLst>
          </p:cNvPr>
          <p:cNvSpPr/>
          <p:nvPr/>
        </p:nvSpPr>
        <p:spPr>
          <a:xfrm>
            <a:off x="3439198" y="4080173"/>
            <a:ext cx="1311935" cy="11748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Additional Parent Funding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675828B0-A19F-4547-A26D-EB58DDA7C7FD}"/>
              </a:ext>
            </a:extLst>
          </p:cNvPr>
          <p:cNvSpPr/>
          <p:nvPr/>
        </p:nvSpPr>
        <p:spPr>
          <a:xfrm>
            <a:off x="3917583" y="2278722"/>
            <a:ext cx="744332" cy="69942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‘x’-a-thons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E08B350C-46E9-4369-8038-B8E334301A99}"/>
              </a:ext>
            </a:extLst>
          </p:cNvPr>
          <p:cNvSpPr/>
          <p:nvPr/>
        </p:nvSpPr>
        <p:spPr>
          <a:xfrm>
            <a:off x="8274418" y="978004"/>
            <a:ext cx="1793507" cy="149147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Fireworks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F1D786DE-E013-480D-AF3C-B91DDAFF6D4B}"/>
              </a:ext>
            </a:extLst>
          </p:cNvPr>
          <p:cNvSpPr/>
          <p:nvPr/>
        </p:nvSpPr>
        <p:spPr>
          <a:xfrm>
            <a:off x="6493605" y="3730671"/>
            <a:ext cx="907500" cy="87269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Named Pavers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6E424291-D37D-43CE-A5EA-B86C3FA2840D}"/>
              </a:ext>
            </a:extLst>
          </p:cNvPr>
          <p:cNvSpPr/>
          <p:nvPr/>
        </p:nvSpPr>
        <p:spPr>
          <a:xfrm>
            <a:off x="6593256" y="2104896"/>
            <a:ext cx="907500" cy="87269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Trivia Night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DE63E5B5-30AF-4500-8B74-7F629DCE2BC7}"/>
              </a:ext>
            </a:extLst>
          </p:cNvPr>
          <p:cNvSpPr/>
          <p:nvPr/>
        </p:nvSpPr>
        <p:spPr>
          <a:xfrm>
            <a:off x="5844116" y="2620028"/>
            <a:ext cx="907500" cy="79065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Events on School Grounds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8D4B0E68-8694-456C-A426-1FA457C23658}"/>
              </a:ext>
            </a:extLst>
          </p:cNvPr>
          <p:cNvSpPr/>
          <p:nvPr/>
        </p:nvSpPr>
        <p:spPr>
          <a:xfrm>
            <a:off x="4757018" y="4064597"/>
            <a:ext cx="1311935" cy="11748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Government Grants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E0AFD0A4-36CB-47A2-A115-4A5CFC1B5B24}"/>
              </a:ext>
            </a:extLst>
          </p:cNvPr>
          <p:cNvSpPr/>
          <p:nvPr/>
        </p:nvSpPr>
        <p:spPr>
          <a:xfrm>
            <a:off x="4936619" y="2628432"/>
            <a:ext cx="907497" cy="80056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Events outside School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D674D5D8-8B15-40F6-AC10-E7390D822733}"/>
              </a:ext>
            </a:extLst>
          </p:cNvPr>
          <p:cNvSpPr/>
          <p:nvPr/>
        </p:nvSpPr>
        <p:spPr>
          <a:xfrm>
            <a:off x="7118412" y="3015355"/>
            <a:ext cx="907500" cy="857963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Space Rental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19921D0E-CC8A-4CB5-9050-B7B84D63F919}"/>
              </a:ext>
            </a:extLst>
          </p:cNvPr>
          <p:cNvSpPr/>
          <p:nvPr/>
        </p:nvSpPr>
        <p:spPr>
          <a:xfrm>
            <a:off x="8072499" y="3586312"/>
            <a:ext cx="907500" cy="655201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Uniform shop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185ED4A8-EA46-4CA1-9A0D-C0E0FDDCC83D}"/>
              </a:ext>
            </a:extLst>
          </p:cNvPr>
          <p:cNvSpPr/>
          <p:nvPr/>
        </p:nvSpPr>
        <p:spPr>
          <a:xfrm>
            <a:off x="8979999" y="3542916"/>
            <a:ext cx="907500" cy="65520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Canteen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AB3EEA4A-E78E-4742-A35C-69A07596E126}"/>
              </a:ext>
            </a:extLst>
          </p:cNvPr>
          <p:cNvSpPr/>
          <p:nvPr/>
        </p:nvSpPr>
        <p:spPr>
          <a:xfrm>
            <a:off x="5571679" y="3521824"/>
            <a:ext cx="907500" cy="655201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Band</a:t>
            </a:r>
          </a:p>
        </p:txBody>
      </p:sp>
    </p:spTree>
    <p:extLst>
      <p:ext uri="{BB962C8B-B14F-4D97-AF65-F5344CB8AC3E}">
        <p14:creationId xmlns:p14="http://schemas.microsoft.com/office/powerpoint/2010/main" val="3495690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253</Words>
  <Application>Microsoft Office PowerPoint</Application>
  <PresentationFormat>Widescreen</PresentationFormat>
  <Paragraphs>59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Shelley Davidson</dc:creator>
  <cp:lastModifiedBy>Gretta Eastmead</cp:lastModifiedBy>
  <cp:revision>13</cp:revision>
  <dcterms:created xsi:type="dcterms:W3CDTF">2019-04-03T00:54:42Z</dcterms:created>
  <dcterms:modified xsi:type="dcterms:W3CDTF">2019-04-10T00:01:08Z</dcterms:modified>
</cp:coreProperties>
</file>